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54" userDrawn="1">
          <p15:clr>
            <a:srgbClr val="A4A3A4"/>
          </p15:clr>
        </p15:guide>
        <p15:guide id="2" pos="3097" userDrawn="1">
          <p15:clr>
            <a:srgbClr val="A4A3A4"/>
          </p15:clr>
        </p15:guide>
        <p15:guide id="3" pos="693" userDrawn="1">
          <p15:clr>
            <a:srgbClr val="A4A3A4"/>
          </p15:clr>
        </p15:guide>
        <p15:guide id="4" pos="5501" userDrawn="1">
          <p15:clr>
            <a:srgbClr val="A4A3A4"/>
          </p15:clr>
        </p15:guide>
        <p15:guide id="5" orient="horz" pos="4088" userDrawn="1">
          <p15:clr>
            <a:srgbClr val="A4A3A4"/>
          </p15:clr>
        </p15:guide>
        <p15:guide id="6" orient="horz" pos="200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6348"/>
    <a:srgbClr val="1565B1"/>
    <a:srgbClr val="70C9E7"/>
    <a:srgbClr val="91B46E"/>
    <a:srgbClr val="FFF2CC"/>
    <a:srgbClr val="C7E8F1"/>
    <a:srgbClr val="F1BECF"/>
    <a:srgbClr val="8FD2E9"/>
    <a:srgbClr val="ECA8C2"/>
    <a:srgbClr val="EB6F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2903"/>
    <p:restoredTop sz="93276"/>
  </p:normalViewPr>
  <p:slideViewPr>
    <p:cSldViewPr snapToObjects="1" showGuides="1">
      <p:cViewPr varScale="1">
        <p:scale>
          <a:sx n="105" d="100"/>
          <a:sy n="105" d="100"/>
        </p:scale>
        <p:origin x="2226" y="108"/>
      </p:cViewPr>
      <p:guideLst>
        <p:guide orient="horz" pos="2954"/>
        <p:guide pos="3097"/>
        <p:guide pos="693"/>
        <p:guide pos="5501"/>
        <p:guide orient="horz" pos="4088"/>
        <p:guide orient="horz" pos="20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sumuro-hc1" userId="cff7c164-a704-4827-8741-5efe94a9aa8c" providerId="ADAL" clId="{158943BD-2900-410B-915E-4676618CE31D}"/>
    <pc:docChg chg="modSld">
      <pc:chgData name="yasumuro-hc1" userId="cff7c164-a704-4827-8741-5efe94a9aa8c" providerId="ADAL" clId="{158943BD-2900-410B-915E-4676618CE31D}" dt="2023-07-18T03:25:14.963" v="8" actId="1076"/>
      <pc:docMkLst>
        <pc:docMk/>
      </pc:docMkLst>
      <pc:sldChg chg="modSp mod">
        <pc:chgData name="yasumuro-hc1" userId="cff7c164-a704-4827-8741-5efe94a9aa8c" providerId="ADAL" clId="{158943BD-2900-410B-915E-4676618CE31D}" dt="2023-07-18T03:25:14.963" v="8" actId="1076"/>
        <pc:sldMkLst>
          <pc:docMk/>
          <pc:sldMk cId="3729429458" sldId="256"/>
        </pc:sldMkLst>
        <pc:spChg chg="mod">
          <ac:chgData name="yasumuro-hc1" userId="cff7c164-a704-4827-8741-5efe94a9aa8c" providerId="ADAL" clId="{158943BD-2900-410B-915E-4676618CE31D}" dt="2023-07-18T03:24:47.043" v="3" actId="1076"/>
          <ac:spMkLst>
            <pc:docMk/>
            <pc:sldMk cId="3729429458" sldId="256"/>
            <ac:spMk id="223" creationId="{1E5C2346-D1FB-5545-A6DE-F8CD72002014}"/>
          </ac:spMkLst>
        </pc:spChg>
        <pc:spChg chg="mod">
          <ac:chgData name="yasumuro-hc1" userId="cff7c164-a704-4827-8741-5efe94a9aa8c" providerId="ADAL" clId="{158943BD-2900-410B-915E-4676618CE31D}" dt="2023-07-18T03:24:36.516" v="1" actId="1076"/>
          <ac:spMkLst>
            <pc:docMk/>
            <pc:sldMk cId="3729429458" sldId="256"/>
            <ac:spMk id="224" creationId="{1049A9CA-41CC-9A4B-B986-9D5D49B3C6C6}"/>
          </ac:spMkLst>
        </pc:spChg>
        <pc:spChg chg="mod">
          <ac:chgData name="yasumuro-hc1" userId="cff7c164-a704-4827-8741-5efe94a9aa8c" providerId="ADAL" clId="{158943BD-2900-410B-915E-4676618CE31D}" dt="2023-07-18T03:24:55.715" v="4" actId="1076"/>
          <ac:spMkLst>
            <pc:docMk/>
            <pc:sldMk cId="3729429458" sldId="256"/>
            <ac:spMk id="225" creationId="{BBA5B29B-B3D1-484F-8232-607D98B2F2B4}"/>
          </ac:spMkLst>
        </pc:spChg>
        <pc:spChg chg="mod">
          <ac:chgData name="yasumuro-hc1" userId="cff7c164-a704-4827-8741-5efe94a9aa8c" providerId="ADAL" clId="{158943BD-2900-410B-915E-4676618CE31D}" dt="2023-07-18T03:25:07.723" v="6" actId="1076"/>
          <ac:spMkLst>
            <pc:docMk/>
            <pc:sldMk cId="3729429458" sldId="256"/>
            <ac:spMk id="226" creationId="{F4B1AB01-8618-354B-8A67-1A19507673EB}"/>
          </ac:spMkLst>
        </pc:spChg>
        <pc:grpChg chg="mod">
          <ac:chgData name="yasumuro-hc1" userId="cff7c164-a704-4827-8741-5efe94a9aa8c" providerId="ADAL" clId="{158943BD-2900-410B-915E-4676618CE31D}" dt="2023-07-18T03:24:30.283" v="0" actId="1076"/>
          <ac:grpSpMkLst>
            <pc:docMk/>
            <pc:sldMk cId="3729429458" sldId="256"/>
            <ac:grpSpMk id="64" creationId="{3624EB3A-DE22-2384-D4B3-47A06D32997A}"/>
          </ac:grpSpMkLst>
        </pc:grpChg>
        <pc:grpChg chg="mod">
          <ac:chgData name="yasumuro-hc1" userId="cff7c164-a704-4827-8741-5efe94a9aa8c" providerId="ADAL" clId="{158943BD-2900-410B-915E-4676618CE31D}" dt="2023-07-18T03:25:11.531" v="7" actId="1076"/>
          <ac:grpSpMkLst>
            <pc:docMk/>
            <pc:sldMk cId="3729429458" sldId="256"/>
            <ac:grpSpMk id="69" creationId="{01C85978-C838-F741-26AC-E98F48D64BFE}"/>
          </ac:grpSpMkLst>
        </pc:grpChg>
        <pc:grpChg chg="mod">
          <ac:chgData name="yasumuro-hc1" userId="cff7c164-a704-4827-8741-5efe94a9aa8c" providerId="ADAL" clId="{158943BD-2900-410B-915E-4676618CE31D}" dt="2023-07-18T03:25:14.963" v="8" actId="1076"/>
          <ac:grpSpMkLst>
            <pc:docMk/>
            <pc:sldMk cId="3729429458" sldId="256"/>
            <ac:grpSpMk id="229" creationId="{01112DD9-581C-904F-9DDB-BA33B2A89ED9}"/>
          </ac:grpSpMkLst>
        </pc:grpChg>
        <pc:graphicFrameChg chg="mod">
          <ac:chgData name="yasumuro-hc1" userId="cff7c164-a704-4827-8741-5efe94a9aa8c" providerId="ADAL" clId="{158943BD-2900-410B-915E-4676618CE31D}" dt="2023-07-18T03:24:58.268" v="5" actId="1076"/>
          <ac:graphicFrameMkLst>
            <pc:docMk/>
            <pc:sldMk cId="3729429458" sldId="256"/>
            <ac:graphicFrameMk id="19" creationId="{C92BDF61-D584-044C-81DD-83BF13A13A43}"/>
          </ac:graphicFrameMkLst>
        </pc:graphicFrameChg>
      </pc:sldChg>
    </pc:docChg>
  </pc:docChgLst>
  <pc:docChgLst>
    <pc:chgData name="卓也 松本" userId="8d4a3bd0-8cf9-4522-ad9d-c642a49d2b45" providerId="ADAL" clId="{D0A38843-1832-4DE6-A2FE-12BA939836FF}"/>
    <pc:docChg chg="undo custSel modSld">
      <pc:chgData name="卓也 松本" userId="8d4a3bd0-8cf9-4522-ad9d-c642a49d2b45" providerId="ADAL" clId="{D0A38843-1832-4DE6-A2FE-12BA939836FF}" dt="2022-08-04T02:01:55.974" v="140" actId="20577"/>
      <pc:docMkLst>
        <pc:docMk/>
      </pc:docMkLst>
      <pc:sldChg chg="addSp delSp modSp mod">
        <pc:chgData name="卓也 松本" userId="8d4a3bd0-8cf9-4522-ad9d-c642a49d2b45" providerId="ADAL" clId="{D0A38843-1832-4DE6-A2FE-12BA939836FF}" dt="2022-08-04T02:01:55.974" v="140" actId="20577"/>
        <pc:sldMkLst>
          <pc:docMk/>
          <pc:sldMk cId="3729429458" sldId="256"/>
        </pc:sldMkLst>
        <pc:spChg chg="add mod">
          <ac:chgData name="卓也 松本" userId="8d4a3bd0-8cf9-4522-ad9d-c642a49d2b45" providerId="ADAL" clId="{D0A38843-1832-4DE6-A2FE-12BA939836FF}" dt="2022-08-03T08:51:59.996" v="117" actId="1076"/>
          <ac:spMkLst>
            <pc:docMk/>
            <pc:sldMk cId="3729429458" sldId="256"/>
            <ac:spMk id="2" creationId="{661157C6-5C68-6370-0BF2-E598479FA17F}"/>
          </ac:spMkLst>
        </pc:spChg>
        <pc:spChg chg="del">
          <ac:chgData name="卓也 松本" userId="8d4a3bd0-8cf9-4522-ad9d-c642a49d2b45" providerId="ADAL" clId="{D0A38843-1832-4DE6-A2FE-12BA939836FF}" dt="2022-08-03T08:51:09.234" v="84" actId="478"/>
          <ac:spMkLst>
            <pc:docMk/>
            <pc:sldMk cId="3729429458" sldId="256"/>
            <ac:spMk id="11" creationId="{0AE54671-316C-B940-9FCB-D9D234C0AB7F}"/>
          </ac:spMkLst>
        </pc:spChg>
        <pc:spChg chg="mod">
          <ac:chgData name="卓也 松本" userId="8d4a3bd0-8cf9-4522-ad9d-c642a49d2b45" providerId="ADAL" clId="{D0A38843-1832-4DE6-A2FE-12BA939836FF}" dt="2022-08-03T08:45:06.236" v="2"/>
          <ac:spMkLst>
            <pc:docMk/>
            <pc:sldMk cId="3729429458" sldId="256"/>
            <ac:spMk id="23" creationId="{E5043C3F-0DB8-CB4F-8D22-70F273E808BE}"/>
          </ac:spMkLst>
        </pc:spChg>
        <pc:spChg chg="mod">
          <ac:chgData name="卓也 松本" userId="8d4a3bd0-8cf9-4522-ad9d-c642a49d2b45" providerId="ADAL" clId="{D0A38843-1832-4DE6-A2FE-12BA939836FF}" dt="2022-08-03T08:47:10.619" v="63"/>
          <ac:spMkLst>
            <pc:docMk/>
            <pc:sldMk cId="3729429458" sldId="256"/>
            <ac:spMk id="58" creationId="{248DD0D1-794D-A606-6D47-C60DF87AF595}"/>
          </ac:spMkLst>
        </pc:spChg>
        <pc:spChg chg="add mod">
          <ac:chgData name="卓也 松本" userId="8d4a3bd0-8cf9-4522-ad9d-c642a49d2b45" providerId="ADAL" clId="{D0A38843-1832-4DE6-A2FE-12BA939836FF}" dt="2022-08-03T08:48:45.740" v="70" actId="1076"/>
          <ac:spMkLst>
            <pc:docMk/>
            <pc:sldMk cId="3729429458" sldId="256"/>
            <ac:spMk id="61" creationId="{916ECBE9-1115-7E6A-6057-0848136E19F3}"/>
          </ac:spMkLst>
        </pc:spChg>
        <pc:spChg chg="add mod">
          <ac:chgData name="卓也 松本" userId="8d4a3bd0-8cf9-4522-ad9d-c642a49d2b45" providerId="ADAL" clId="{D0A38843-1832-4DE6-A2FE-12BA939836FF}" dt="2022-08-03T08:49:07.612" v="75" actId="1076"/>
          <ac:spMkLst>
            <pc:docMk/>
            <pc:sldMk cId="3729429458" sldId="256"/>
            <ac:spMk id="62" creationId="{DD0424DA-6F6D-DE68-B901-0C81D00C2C1C}"/>
          </ac:spMkLst>
        </pc:spChg>
        <pc:spChg chg="add mod">
          <ac:chgData name="卓也 松本" userId="8d4a3bd0-8cf9-4522-ad9d-c642a49d2b45" providerId="ADAL" clId="{D0A38843-1832-4DE6-A2FE-12BA939836FF}" dt="2022-08-03T08:49:25.062" v="77" actId="1076"/>
          <ac:spMkLst>
            <pc:docMk/>
            <pc:sldMk cId="3729429458" sldId="256"/>
            <ac:spMk id="63" creationId="{8D2688C9-DC2B-9AF0-066B-16AE580813CE}"/>
          </ac:spMkLst>
        </pc:spChg>
        <pc:spChg chg="mod">
          <ac:chgData name="卓也 松本" userId="8d4a3bd0-8cf9-4522-ad9d-c642a49d2b45" providerId="ADAL" clId="{D0A38843-1832-4DE6-A2FE-12BA939836FF}" dt="2022-08-03T08:49:42.165" v="79"/>
          <ac:spMkLst>
            <pc:docMk/>
            <pc:sldMk cId="3729429458" sldId="256"/>
            <ac:spMk id="66" creationId="{B54B1332-ED9C-F83C-12DD-4FDCD8CCF1C7}"/>
          </ac:spMkLst>
        </pc:spChg>
        <pc:spChg chg="del">
          <ac:chgData name="卓也 松本" userId="8d4a3bd0-8cf9-4522-ad9d-c642a49d2b45" providerId="ADAL" clId="{D0A38843-1832-4DE6-A2FE-12BA939836FF}" dt="2022-08-03T08:49:34.655" v="78" actId="478"/>
          <ac:spMkLst>
            <pc:docMk/>
            <pc:sldMk cId="3729429458" sldId="256"/>
            <ac:spMk id="222" creationId="{7F889F20-F02B-3246-A6AB-DE43A5F1E904}"/>
          </ac:spMkLst>
        </pc:spChg>
        <pc:spChg chg="del">
          <ac:chgData name="卓也 松本" userId="8d4a3bd0-8cf9-4522-ad9d-c642a49d2b45" providerId="ADAL" clId="{D0A38843-1832-4DE6-A2FE-12BA939836FF}" dt="2022-08-03T08:50:06.580" v="81" actId="478"/>
          <ac:spMkLst>
            <pc:docMk/>
            <pc:sldMk cId="3729429458" sldId="256"/>
            <ac:spMk id="251" creationId="{6AC84B07-1AB5-934B-926E-82D801DB08B6}"/>
          </ac:spMkLst>
        </pc:spChg>
        <pc:spChg chg="mod">
          <ac:chgData name="卓也 松本" userId="8d4a3bd0-8cf9-4522-ad9d-c642a49d2b45" providerId="ADAL" clId="{D0A38843-1832-4DE6-A2FE-12BA939836FF}" dt="2022-08-03T08:48:11.576" v="67" actId="1076"/>
          <ac:spMkLst>
            <pc:docMk/>
            <pc:sldMk cId="3729429458" sldId="256"/>
            <ac:spMk id="258" creationId="{93705940-3043-FE43-8B85-A70B004E9969}"/>
          </ac:spMkLst>
        </pc:spChg>
        <pc:grpChg chg="add mod">
          <ac:chgData name="卓也 松本" userId="8d4a3bd0-8cf9-4522-ad9d-c642a49d2b45" providerId="ADAL" clId="{D0A38843-1832-4DE6-A2FE-12BA939836FF}" dt="2022-08-03T08:47:42.149" v="64" actId="1076"/>
          <ac:grpSpMkLst>
            <pc:docMk/>
            <pc:sldMk cId="3729429458" sldId="256"/>
            <ac:grpSpMk id="56" creationId="{1B1B3B99-9605-7707-B5C7-4D031E3597CA}"/>
          </ac:grpSpMkLst>
        </pc:grpChg>
        <pc:grpChg chg="mod">
          <ac:chgData name="卓也 松本" userId="8d4a3bd0-8cf9-4522-ad9d-c642a49d2b45" providerId="ADAL" clId="{D0A38843-1832-4DE6-A2FE-12BA939836FF}" dt="2022-08-03T08:47:10.619" v="63"/>
          <ac:grpSpMkLst>
            <pc:docMk/>
            <pc:sldMk cId="3729429458" sldId="256"/>
            <ac:grpSpMk id="57" creationId="{EE42DF4A-EA11-7B4D-53C4-6C5F14C5E42B}"/>
          </ac:grpSpMkLst>
        </pc:grpChg>
        <pc:grpChg chg="add mod">
          <ac:chgData name="卓也 松本" userId="8d4a3bd0-8cf9-4522-ad9d-c642a49d2b45" providerId="ADAL" clId="{D0A38843-1832-4DE6-A2FE-12BA939836FF}" dt="2022-08-03T08:49:56.087" v="80" actId="1076"/>
          <ac:grpSpMkLst>
            <pc:docMk/>
            <pc:sldMk cId="3729429458" sldId="256"/>
            <ac:grpSpMk id="64" creationId="{3624EB3A-DE22-2384-D4B3-47A06D32997A}"/>
          </ac:grpSpMkLst>
        </pc:grpChg>
        <pc:grpChg chg="mod">
          <ac:chgData name="卓也 松本" userId="8d4a3bd0-8cf9-4522-ad9d-c642a49d2b45" providerId="ADAL" clId="{D0A38843-1832-4DE6-A2FE-12BA939836FF}" dt="2022-08-03T08:49:42.165" v="79"/>
          <ac:grpSpMkLst>
            <pc:docMk/>
            <pc:sldMk cId="3729429458" sldId="256"/>
            <ac:grpSpMk id="65" creationId="{C71159C8-BE5F-AA62-2259-85FF81F60DCB}"/>
          </ac:grpSpMkLst>
        </pc:grpChg>
        <pc:grpChg chg="add mod">
          <ac:chgData name="卓也 松本" userId="8d4a3bd0-8cf9-4522-ad9d-c642a49d2b45" providerId="ADAL" clId="{D0A38843-1832-4DE6-A2FE-12BA939836FF}" dt="2022-08-03T08:50:29.613" v="83" actId="1076"/>
          <ac:grpSpMkLst>
            <pc:docMk/>
            <pc:sldMk cId="3729429458" sldId="256"/>
            <ac:grpSpMk id="69" creationId="{01C85978-C838-F741-26AC-E98F48D64BFE}"/>
          </ac:grpSpMkLst>
        </pc:grpChg>
        <pc:grpChg chg="del">
          <ac:chgData name="卓也 松本" userId="8d4a3bd0-8cf9-4522-ad9d-c642a49d2b45" providerId="ADAL" clId="{D0A38843-1832-4DE6-A2FE-12BA939836FF}" dt="2022-08-03T08:46:51.926" v="60" actId="478"/>
          <ac:grpSpMkLst>
            <pc:docMk/>
            <pc:sldMk cId="3729429458" sldId="256"/>
            <ac:grpSpMk id="126" creationId="{289CA779-1D71-D04B-A549-1822934AED09}"/>
          </ac:grpSpMkLst>
        </pc:grpChg>
        <pc:grpChg chg="del">
          <ac:chgData name="卓也 松本" userId="8d4a3bd0-8cf9-4522-ad9d-c642a49d2b45" providerId="ADAL" clId="{D0A38843-1832-4DE6-A2FE-12BA939836FF}" dt="2022-08-03T08:46:46.967" v="59" actId="478"/>
          <ac:grpSpMkLst>
            <pc:docMk/>
            <pc:sldMk cId="3729429458" sldId="256"/>
            <ac:grpSpMk id="199" creationId="{2A8A3249-219A-DB44-85A3-0CEBEBFD7A3E}"/>
          </ac:grpSpMkLst>
        </pc:grpChg>
        <pc:grpChg chg="del">
          <ac:chgData name="卓也 松本" userId="8d4a3bd0-8cf9-4522-ad9d-c642a49d2b45" providerId="ADAL" clId="{D0A38843-1832-4DE6-A2FE-12BA939836FF}" dt="2022-08-03T08:46:55.128" v="61" actId="478"/>
          <ac:grpSpMkLst>
            <pc:docMk/>
            <pc:sldMk cId="3729429458" sldId="256"/>
            <ac:grpSpMk id="210" creationId="{97AC8AF1-AC3C-EC4F-A137-73C754E09BB1}"/>
          </ac:grpSpMkLst>
        </pc:grpChg>
        <pc:grpChg chg="del">
          <ac:chgData name="卓也 松本" userId="8d4a3bd0-8cf9-4522-ad9d-c642a49d2b45" providerId="ADAL" clId="{D0A38843-1832-4DE6-A2FE-12BA939836FF}" dt="2022-08-03T08:46:58.353" v="62" actId="478"/>
          <ac:grpSpMkLst>
            <pc:docMk/>
            <pc:sldMk cId="3729429458" sldId="256"/>
            <ac:grpSpMk id="213" creationId="{C268DE81-8675-ED4F-AB39-61FACA07FEF7}"/>
          </ac:grpSpMkLst>
        </pc:grpChg>
        <pc:graphicFrameChg chg="mod modGraphic">
          <ac:chgData name="卓也 松本" userId="8d4a3bd0-8cf9-4522-ad9d-c642a49d2b45" providerId="ADAL" clId="{D0A38843-1832-4DE6-A2FE-12BA939836FF}" dt="2022-08-04T02:01:42.365" v="130" actId="20577"/>
          <ac:graphicFrameMkLst>
            <pc:docMk/>
            <pc:sldMk cId="3729429458" sldId="256"/>
            <ac:graphicFrameMk id="4" creationId="{03AD10DB-0AAE-F647-B96C-C87CC186C603}"/>
          </ac:graphicFrameMkLst>
        </pc:graphicFrameChg>
        <pc:graphicFrameChg chg="modGraphic">
          <ac:chgData name="卓也 松本" userId="8d4a3bd0-8cf9-4522-ad9d-c642a49d2b45" providerId="ADAL" clId="{D0A38843-1832-4DE6-A2FE-12BA939836FF}" dt="2022-08-04T02:01:55.974" v="140" actId="20577"/>
          <ac:graphicFrameMkLst>
            <pc:docMk/>
            <pc:sldMk cId="3729429458" sldId="256"/>
            <ac:graphicFrameMk id="19" creationId="{C92BDF61-D584-044C-81DD-83BF13A13A43}"/>
          </ac:graphicFrameMkLst>
        </pc:graphicFrameChg>
        <pc:picChg chg="add del">
          <ac:chgData name="卓也 松本" userId="8d4a3bd0-8cf9-4522-ad9d-c642a49d2b45" providerId="ADAL" clId="{D0A38843-1832-4DE6-A2FE-12BA939836FF}" dt="2022-08-03T08:43:09.765" v="1" actId="478"/>
          <ac:picMkLst>
            <pc:docMk/>
            <pc:sldMk cId="3729429458" sldId="256"/>
            <ac:picMk id="3" creationId="{94DEB39E-CA64-DA4E-AA23-97057063FE26}"/>
          </ac:picMkLst>
        </pc:picChg>
        <pc:picChg chg="del">
          <ac:chgData name="卓也 松本" userId="8d4a3bd0-8cf9-4522-ad9d-c642a49d2b45" providerId="ADAL" clId="{D0A38843-1832-4DE6-A2FE-12BA939836FF}" dt="2022-08-03T08:45:18.813" v="3" actId="478"/>
          <ac:picMkLst>
            <pc:docMk/>
            <pc:sldMk cId="3729429458" sldId="256"/>
            <ac:picMk id="16" creationId="{A0867033-2630-314B-B579-AD2F74D1DCF2}"/>
          </ac:picMkLst>
        </pc:picChg>
        <pc:cxnChg chg="mod">
          <ac:chgData name="卓也 松本" userId="8d4a3bd0-8cf9-4522-ad9d-c642a49d2b45" providerId="ADAL" clId="{D0A38843-1832-4DE6-A2FE-12BA939836FF}" dt="2022-08-03T08:47:10.619" v="63"/>
          <ac:cxnSpMkLst>
            <pc:docMk/>
            <pc:sldMk cId="3729429458" sldId="256"/>
            <ac:cxnSpMk id="59" creationId="{02FCB911-EEDD-14C6-2E80-754C9DF6F17E}"/>
          </ac:cxnSpMkLst>
        </pc:cxnChg>
        <pc:cxnChg chg="mod">
          <ac:chgData name="卓也 松本" userId="8d4a3bd0-8cf9-4522-ad9d-c642a49d2b45" providerId="ADAL" clId="{D0A38843-1832-4DE6-A2FE-12BA939836FF}" dt="2022-08-03T08:47:10.619" v="63"/>
          <ac:cxnSpMkLst>
            <pc:docMk/>
            <pc:sldMk cId="3729429458" sldId="256"/>
            <ac:cxnSpMk id="60" creationId="{6564AE9A-1395-11EE-058F-E05DBD3AF99D}"/>
          </ac:cxnSpMkLst>
        </pc:cxnChg>
        <pc:cxnChg chg="mod">
          <ac:chgData name="卓也 松本" userId="8d4a3bd0-8cf9-4522-ad9d-c642a49d2b45" providerId="ADAL" clId="{D0A38843-1832-4DE6-A2FE-12BA939836FF}" dt="2022-08-03T08:49:42.165" v="79"/>
          <ac:cxnSpMkLst>
            <pc:docMk/>
            <pc:sldMk cId="3729429458" sldId="256"/>
            <ac:cxnSpMk id="67" creationId="{E0B2A237-3679-AC0B-E884-48C7FF903736}"/>
          </ac:cxnSpMkLst>
        </pc:cxnChg>
        <pc:cxnChg chg="mod">
          <ac:chgData name="卓也 松本" userId="8d4a3bd0-8cf9-4522-ad9d-c642a49d2b45" providerId="ADAL" clId="{D0A38843-1832-4DE6-A2FE-12BA939836FF}" dt="2022-08-03T08:49:42.165" v="79"/>
          <ac:cxnSpMkLst>
            <pc:docMk/>
            <pc:sldMk cId="3729429458" sldId="256"/>
            <ac:cxnSpMk id="68" creationId="{BBBBF9DE-458D-787C-96FB-143647D380F1}"/>
          </ac:cxnSpMkLst>
        </pc:cxnChg>
        <pc:cxnChg chg="mod">
          <ac:chgData name="卓也 松本" userId="8d4a3bd0-8cf9-4522-ad9d-c642a49d2b45" providerId="ADAL" clId="{D0A38843-1832-4DE6-A2FE-12BA939836FF}" dt="2022-08-03T08:50:14.255" v="82"/>
          <ac:cxnSpMkLst>
            <pc:docMk/>
            <pc:sldMk cId="3729429458" sldId="256"/>
            <ac:cxnSpMk id="70" creationId="{29200A9E-D4FF-94EA-32E1-F88B0B8BF950}"/>
          </ac:cxnSpMkLst>
        </pc:cxnChg>
        <pc:cxnChg chg="mod">
          <ac:chgData name="卓也 松本" userId="8d4a3bd0-8cf9-4522-ad9d-c642a49d2b45" providerId="ADAL" clId="{D0A38843-1832-4DE6-A2FE-12BA939836FF}" dt="2022-08-03T08:50:14.255" v="82"/>
          <ac:cxnSpMkLst>
            <pc:docMk/>
            <pc:sldMk cId="3729429458" sldId="256"/>
            <ac:cxnSpMk id="71" creationId="{84A2ADFF-066B-DB5B-5A4B-B0E191BEBF65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A8F2D-4E3D-9049-8DD6-41E8202E5318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1B7081-C68A-A745-B929-8F77AE3BD8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3336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B7081-C68A-A745-B929-8F77AE3BD82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930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95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647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4876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0519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549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733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254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945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659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574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354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ECC84-30B3-8A48-B67B-3E01389CC050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342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94DEB39E-CA64-DA4E-AA23-97057063FE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-71042"/>
            <a:ext cx="9946115" cy="7028431"/>
          </a:xfrm>
          <a:prstGeom prst="rect">
            <a:avLst/>
          </a:prstGeom>
        </p:spPr>
      </p:pic>
      <p:sp>
        <p:nvSpPr>
          <p:cNvPr id="5" name="角丸四角形 4">
            <a:extLst>
              <a:ext uri="{FF2B5EF4-FFF2-40B4-BE49-F238E27FC236}">
                <a16:creationId xmlns:a16="http://schemas.microsoft.com/office/drawing/2014/main" id="{C8D99D2D-EEA6-1E4B-BB5D-4CDA408DF7F5}"/>
              </a:ext>
            </a:extLst>
          </p:cNvPr>
          <p:cNvSpPr/>
          <p:nvPr/>
        </p:nvSpPr>
        <p:spPr>
          <a:xfrm>
            <a:off x="1113202" y="814271"/>
            <a:ext cx="7634288" cy="742521"/>
          </a:xfrm>
          <a:prstGeom prst="roundRect">
            <a:avLst/>
          </a:prstGeom>
          <a:solidFill>
            <a:srgbClr val="1565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5043C3F-0DB8-CB4F-8D22-70F273E808BE}"/>
              </a:ext>
            </a:extLst>
          </p:cNvPr>
          <p:cNvSpPr txBox="1"/>
          <p:nvPr/>
        </p:nvSpPr>
        <p:spPr>
          <a:xfrm>
            <a:off x="1106092" y="1628800"/>
            <a:ext cx="7634290" cy="670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260"/>
              </a:lnSpc>
            </a:pPr>
            <a:r>
              <a:rPr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休診日は下記の通りです。</a:t>
            </a:r>
            <a:endParaRPr lang="en-US" altLang="ja-JP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lnSpc>
                <a:spcPts val="2260"/>
              </a:lnSpc>
            </a:pPr>
            <a:r>
              <a:rPr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休診日でも、必要時往診対応は可能です。</a:t>
            </a:r>
            <a:endParaRPr lang="en-US" altLang="ja-JP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52CC281-E433-AE4B-845C-A23E30EE7A15}"/>
              </a:ext>
            </a:extLst>
          </p:cNvPr>
          <p:cNvSpPr txBox="1"/>
          <p:nvPr/>
        </p:nvSpPr>
        <p:spPr>
          <a:xfrm>
            <a:off x="1354103" y="942193"/>
            <a:ext cx="712879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000" b="1" spc="-150">
                <a:solidFill>
                  <a:schemeClr val="bg1"/>
                </a:solidFill>
              </a:rPr>
              <a:t>夏季休診日のご案内</a:t>
            </a:r>
            <a:endParaRPr kumimoji="1" lang="ja-JP" altLang="en-US" sz="3000" b="1" spc="-150">
              <a:solidFill>
                <a:schemeClr val="bg1"/>
              </a:solidFill>
            </a:endParaRP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D34AC51D-23DC-054A-9A40-81BE50EF19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200304"/>
              </p:ext>
            </p:extLst>
          </p:nvPr>
        </p:nvGraphicFramePr>
        <p:xfrm>
          <a:off x="1113206" y="2492896"/>
          <a:ext cx="7634284" cy="4045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0612">
                  <a:extLst>
                    <a:ext uri="{9D8B030D-6E8A-4147-A177-3AD203B41FA5}">
                      <a16:colId xmlns:a16="http://schemas.microsoft.com/office/drawing/2014/main" val="2144597833"/>
                    </a:ext>
                  </a:extLst>
                </a:gridCol>
                <a:gridCol w="1090612">
                  <a:extLst>
                    <a:ext uri="{9D8B030D-6E8A-4147-A177-3AD203B41FA5}">
                      <a16:colId xmlns:a16="http://schemas.microsoft.com/office/drawing/2014/main" val="4179569513"/>
                    </a:ext>
                  </a:extLst>
                </a:gridCol>
                <a:gridCol w="1090612">
                  <a:extLst>
                    <a:ext uri="{9D8B030D-6E8A-4147-A177-3AD203B41FA5}">
                      <a16:colId xmlns:a16="http://schemas.microsoft.com/office/drawing/2014/main" val="2661015674"/>
                    </a:ext>
                  </a:extLst>
                </a:gridCol>
                <a:gridCol w="1090612">
                  <a:extLst>
                    <a:ext uri="{9D8B030D-6E8A-4147-A177-3AD203B41FA5}">
                      <a16:colId xmlns:a16="http://schemas.microsoft.com/office/drawing/2014/main" val="2236150109"/>
                    </a:ext>
                  </a:extLst>
                </a:gridCol>
                <a:gridCol w="1090612">
                  <a:extLst>
                    <a:ext uri="{9D8B030D-6E8A-4147-A177-3AD203B41FA5}">
                      <a16:colId xmlns:a16="http://schemas.microsoft.com/office/drawing/2014/main" val="223068966"/>
                    </a:ext>
                  </a:extLst>
                </a:gridCol>
                <a:gridCol w="1090612">
                  <a:extLst>
                    <a:ext uri="{9D8B030D-6E8A-4147-A177-3AD203B41FA5}">
                      <a16:colId xmlns:a16="http://schemas.microsoft.com/office/drawing/2014/main" val="3945334401"/>
                    </a:ext>
                  </a:extLst>
                </a:gridCol>
                <a:gridCol w="1090612">
                  <a:extLst>
                    <a:ext uri="{9D8B030D-6E8A-4147-A177-3AD203B41FA5}">
                      <a16:colId xmlns:a16="http://schemas.microsoft.com/office/drawing/2014/main" val="1419861072"/>
                    </a:ext>
                  </a:extLst>
                </a:gridCol>
              </a:tblGrid>
              <a:tr h="40458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月</a:t>
                      </a:r>
                      <a:endParaRPr kumimoji="1" lang="ja-JP" altLang="en-US" dirty="0"/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565B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火</a:t>
                      </a:r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565B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水</a:t>
                      </a:r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565B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木</a:t>
                      </a:r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565B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金</a:t>
                      </a:r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565B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土</a:t>
                      </a:r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565B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日</a:t>
                      </a:r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1565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9725127"/>
                  </a:ext>
                </a:extLst>
              </a:tr>
            </a:tbl>
          </a:graphicData>
        </a:graphic>
      </p:graphicFrame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03AD10DB-0AAE-F647-B96C-C87CC186C6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505402"/>
              </p:ext>
            </p:extLst>
          </p:nvPr>
        </p:nvGraphicFramePr>
        <p:xfrm>
          <a:off x="1106092" y="2852936"/>
          <a:ext cx="7634290" cy="139114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93677">
                  <a:extLst>
                    <a:ext uri="{9D8B030D-6E8A-4147-A177-3AD203B41FA5}">
                      <a16:colId xmlns:a16="http://schemas.microsoft.com/office/drawing/2014/main" val="2470870722"/>
                    </a:ext>
                  </a:extLst>
                </a:gridCol>
                <a:gridCol w="1093677">
                  <a:extLst>
                    <a:ext uri="{9D8B030D-6E8A-4147-A177-3AD203B41FA5}">
                      <a16:colId xmlns:a16="http://schemas.microsoft.com/office/drawing/2014/main" val="2431566680"/>
                    </a:ext>
                  </a:extLst>
                </a:gridCol>
                <a:gridCol w="1093677">
                  <a:extLst>
                    <a:ext uri="{9D8B030D-6E8A-4147-A177-3AD203B41FA5}">
                      <a16:colId xmlns:a16="http://schemas.microsoft.com/office/drawing/2014/main" val="78285063"/>
                    </a:ext>
                  </a:extLst>
                </a:gridCol>
                <a:gridCol w="1093677">
                  <a:extLst>
                    <a:ext uri="{9D8B030D-6E8A-4147-A177-3AD203B41FA5}">
                      <a16:colId xmlns:a16="http://schemas.microsoft.com/office/drawing/2014/main" val="2951244925"/>
                    </a:ext>
                  </a:extLst>
                </a:gridCol>
                <a:gridCol w="1093677">
                  <a:extLst>
                    <a:ext uri="{9D8B030D-6E8A-4147-A177-3AD203B41FA5}">
                      <a16:colId xmlns:a16="http://schemas.microsoft.com/office/drawing/2014/main" val="4072197661"/>
                    </a:ext>
                  </a:extLst>
                </a:gridCol>
                <a:gridCol w="1093677">
                  <a:extLst>
                    <a:ext uri="{9D8B030D-6E8A-4147-A177-3AD203B41FA5}">
                      <a16:colId xmlns:a16="http://schemas.microsoft.com/office/drawing/2014/main" val="2229453944"/>
                    </a:ext>
                  </a:extLst>
                </a:gridCol>
                <a:gridCol w="1072228">
                  <a:extLst>
                    <a:ext uri="{9D8B030D-6E8A-4147-A177-3AD203B41FA5}">
                      <a16:colId xmlns:a16="http://schemas.microsoft.com/office/drawing/2014/main" val="3934660053"/>
                    </a:ext>
                  </a:extLst>
                </a:gridCol>
              </a:tblGrid>
              <a:tr h="4797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rgbClr val="7B6348"/>
                          </a:solidFill>
                        </a:rPr>
                        <a:t>8/5</a:t>
                      </a:r>
                      <a:endParaRPr kumimoji="1" lang="ja-JP" altLang="en-US" sz="2400" dirty="0">
                        <a:solidFill>
                          <a:srgbClr val="7B6348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>
                          <a:solidFill>
                            <a:srgbClr val="7B6348"/>
                          </a:solidFill>
                        </a:rPr>
                        <a:t>6</a:t>
                      </a:r>
                      <a:endParaRPr kumimoji="1" lang="ja-JP" altLang="en-US" sz="2400" dirty="0">
                        <a:solidFill>
                          <a:srgbClr val="7B6348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rgbClr val="7B6348"/>
                          </a:solidFill>
                        </a:rPr>
                        <a:t>7</a:t>
                      </a:r>
                      <a:endParaRPr kumimoji="1" lang="ja-JP" altLang="en-US" sz="2400" dirty="0">
                        <a:solidFill>
                          <a:srgbClr val="7B6348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8</a:t>
                      </a:r>
                      <a:endParaRPr kumimoji="1" lang="ja-JP" altLang="en-US" sz="24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>
                          <a:solidFill>
                            <a:srgbClr val="7B6348"/>
                          </a:solidFill>
                        </a:rPr>
                        <a:t>9</a:t>
                      </a:r>
                      <a:endParaRPr kumimoji="1" lang="ja-JP" altLang="en-US" sz="2400" dirty="0">
                        <a:solidFill>
                          <a:srgbClr val="7B6348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>
                          <a:solidFill>
                            <a:srgbClr val="7B6348"/>
                          </a:solidFill>
                        </a:rPr>
                        <a:t>10</a:t>
                      </a:r>
                      <a:endParaRPr kumimoji="1" lang="ja-JP" altLang="en-US" sz="2400" dirty="0">
                        <a:solidFill>
                          <a:srgbClr val="7B6348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rgbClr val="FF0000"/>
                          </a:solidFill>
                        </a:rPr>
                        <a:t>11</a:t>
                      </a:r>
                      <a:endParaRPr kumimoji="1" lang="ja-JP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622127"/>
                  </a:ext>
                </a:extLst>
              </a:tr>
              <a:tr h="911442">
                <a:tc>
                  <a:txBody>
                    <a:bodyPr/>
                    <a:lstStyle/>
                    <a:p>
                      <a:endParaRPr kumimoji="1" lang="en-US" altLang="ja-JP" sz="1200" dirty="0">
                        <a:latin typeface="A-OTF Futo Go B101 Pr5" panose="020B0500000000000000" pitchFamily="34" charset="-128"/>
                        <a:ea typeface="A-OTF Futo Go B101 Pr5" panose="020B0500000000000000" pitchFamily="34" charset="-128"/>
                      </a:endParaRPr>
                    </a:p>
                    <a:p>
                      <a:endParaRPr kumimoji="1" lang="en-US" altLang="ja-JP" sz="1200" dirty="0">
                        <a:latin typeface="A-OTF Futo Go B101 Pr5" panose="020B0500000000000000" pitchFamily="34" charset="-128"/>
                        <a:ea typeface="A-OTF Futo Go B101 Pr5" panose="020B0500000000000000" pitchFamily="34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A-OTF Futo Go B101 Pr5" panose="020B0500000000000000" pitchFamily="34" charset="-128"/>
                        <a:ea typeface="A-OTF Futo Go B101 Pr5" panose="020B0500000000000000" pitchFamily="34" charset="-128"/>
                      </a:endParaRPr>
                    </a:p>
                    <a:p>
                      <a:pPr algn="ctr"/>
                      <a:endParaRPr kumimoji="1" lang="ja-JP" altLang="en-US" sz="1500" dirty="0">
                        <a:latin typeface="A-OTF Futo Go B101 Pr5" panose="020B0500000000000000" pitchFamily="34" charset="-128"/>
                        <a:ea typeface="A-OTF Futo Go B101 Pr5" panose="020B0500000000000000" pitchFamily="34" charset="-128"/>
                      </a:endParaRPr>
                    </a:p>
                  </a:txBody>
                  <a:tcPr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864928"/>
                  </a:ext>
                </a:extLst>
              </a:tr>
            </a:tbl>
          </a:graphicData>
        </a:graphic>
      </p:graphicFrame>
      <p:graphicFrame>
        <p:nvGraphicFramePr>
          <p:cNvPr id="19" name="表 18">
            <a:extLst>
              <a:ext uri="{FF2B5EF4-FFF2-40B4-BE49-F238E27FC236}">
                <a16:creationId xmlns:a16="http://schemas.microsoft.com/office/drawing/2014/main" id="{C92BDF61-D584-044C-81DD-83BF13A13A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186004"/>
              </p:ext>
            </p:extLst>
          </p:nvPr>
        </p:nvGraphicFramePr>
        <p:xfrm>
          <a:off x="1120837" y="4436604"/>
          <a:ext cx="7619640" cy="141753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86215">
                  <a:extLst>
                    <a:ext uri="{9D8B030D-6E8A-4147-A177-3AD203B41FA5}">
                      <a16:colId xmlns:a16="http://schemas.microsoft.com/office/drawing/2014/main" val="2470870722"/>
                    </a:ext>
                  </a:extLst>
                </a:gridCol>
                <a:gridCol w="1086215">
                  <a:extLst>
                    <a:ext uri="{9D8B030D-6E8A-4147-A177-3AD203B41FA5}">
                      <a16:colId xmlns:a16="http://schemas.microsoft.com/office/drawing/2014/main" val="2431566680"/>
                    </a:ext>
                  </a:extLst>
                </a:gridCol>
                <a:gridCol w="1086215">
                  <a:extLst>
                    <a:ext uri="{9D8B030D-6E8A-4147-A177-3AD203B41FA5}">
                      <a16:colId xmlns:a16="http://schemas.microsoft.com/office/drawing/2014/main" val="78285063"/>
                    </a:ext>
                  </a:extLst>
                </a:gridCol>
                <a:gridCol w="1114554">
                  <a:extLst>
                    <a:ext uri="{9D8B030D-6E8A-4147-A177-3AD203B41FA5}">
                      <a16:colId xmlns:a16="http://schemas.microsoft.com/office/drawing/2014/main" val="2951244925"/>
                    </a:ext>
                  </a:extLst>
                </a:gridCol>
                <a:gridCol w="1087718">
                  <a:extLst>
                    <a:ext uri="{9D8B030D-6E8A-4147-A177-3AD203B41FA5}">
                      <a16:colId xmlns:a16="http://schemas.microsoft.com/office/drawing/2014/main" val="4072197661"/>
                    </a:ext>
                  </a:extLst>
                </a:gridCol>
                <a:gridCol w="1093694">
                  <a:extLst>
                    <a:ext uri="{9D8B030D-6E8A-4147-A177-3AD203B41FA5}">
                      <a16:colId xmlns:a16="http://schemas.microsoft.com/office/drawing/2014/main" val="2229453944"/>
                    </a:ext>
                  </a:extLst>
                </a:gridCol>
                <a:gridCol w="1065029">
                  <a:extLst>
                    <a:ext uri="{9D8B030D-6E8A-4147-A177-3AD203B41FA5}">
                      <a16:colId xmlns:a16="http://schemas.microsoft.com/office/drawing/2014/main" val="3934660053"/>
                    </a:ext>
                  </a:extLst>
                </a:gridCol>
              </a:tblGrid>
              <a:tr h="43476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rgbClr val="FF0000"/>
                          </a:solidFill>
                        </a:rPr>
                        <a:t>12</a:t>
                      </a:r>
                      <a:endParaRPr kumimoji="1" lang="ja-JP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rgbClr val="7B6348"/>
                          </a:solidFill>
                        </a:rPr>
                        <a:t>13</a:t>
                      </a:r>
                      <a:endParaRPr kumimoji="1" lang="ja-JP" altLang="en-US" sz="2400" dirty="0">
                        <a:solidFill>
                          <a:srgbClr val="7B6348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rgbClr val="7B6348"/>
                          </a:solidFill>
                        </a:rPr>
                        <a:t>14</a:t>
                      </a:r>
                      <a:endParaRPr kumimoji="1" lang="ja-JP" altLang="en-US" sz="2400" dirty="0">
                        <a:solidFill>
                          <a:srgbClr val="7B6348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rgbClr val="7B6348"/>
                          </a:solidFill>
                        </a:rPr>
                        <a:t>15</a:t>
                      </a:r>
                      <a:endParaRPr kumimoji="1" lang="ja-JP" altLang="en-US" sz="2400" dirty="0">
                        <a:solidFill>
                          <a:srgbClr val="7B6348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rgbClr val="7B6348"/>
                          </a:solidFill>
                        </a:rPr>
                        <a:t>16</a:t>
                      </a:r>
                      <a:endParaRPr kumimoji="1" lang="ja-JP" altLang="en-US" sz="2400" dirty="0">
                        <a:solidFill>
                          <a:srgbClr val="7B6348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rgbClr val="7B6348"/>
                          </a:solidFill>
                        </a:rPr>
                        <a:t>17</a:t>
                      </a:r>
                      <a:endParaRPr kumimoji="1" lang="ja-JP" altLang="en-US" sz="2400" dirty="0">
                        <a:solidFill>
                          <a:srgbClr val="7B6348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rgbClr val="7B6348"/>
                          </a:solidFill>
                        </a:rPr>
                        <a:t>18</a:t>
                      </a:r>
                      <a:endParaRPr kumimoji="1" lang="ja-JP" altLang="en-US" sz="2400" dirty="0">
                        <a:solidFill>
                          <a:srgbClr val="7B6348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622127"/>
                  </a:ext>
                </a:extLst>
              </a:tr>
              <a:tr h="960332">
                <a:tc>
                  <a:txBody>
                    <a:bodyPr/>
                    <a:lstStyle/>
                    <a:p>
                      <a:endParaRPr kumimoji="1" lang="en-US" altLang="ja-JP" sz="1200" dirty="0">
                        <a:latin typeface="A-OTF Futo Go B101 Pr5" panose="020B0500000000000000" pitchFamily="34" charset="-128"/>
                        <a:ea typeface="A-OTF Futo Go B101 Pr5" panose="020B0500000000000000" pitchFamily="34" charset="-128"/>
                      </a:endParaRPr>
                    </a:p>
                    <a:p>
                      <a:endParaRPr kumimoji="1" lang="en-US" altLang="ja-JP" sz="1200" dirty="0">
                        <a:latin typeface="A-OTF Futo Go B101 Pr5" panose="020B0500000000000000" pitchFamily="34" charset="-128"/>
                        <a:ea typeface="A-OTF Futo Go B101 Pr5" panose="020B0500000000000000" pitchFamily="34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A-OTF Futo Go B101 Pr5" panose="020B0500000000000000" pitchFamily="34" charset="-128"/>
                        <a:ea typeface="A-OTF Futo Go B101 Pr5" panose="020B0500000000000000" pitchFamily="34" charset="-128"/>
                      </a:endParaRPr>
                    </a:p>
                    <a:p>
                      <a:endParaRPr kumimoji="1" lang="ja-JP" altLang="en-US" dirty="0"/>
                    </a:p>
                  </a:txBody>
                  <a:tcPr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864928"/>
                  </a:ext>
                </a:extLst>
              </a:tr>
            </a:tbl>
          </a:graphicData>
        </a:graphic>
      </p:graphicFrame>
      <p:sp>
        <p:nvSpPr>
          <p:cNvPr id="258" name="円/楕円 257">
            <a:extLst>
              <a:ext uri="{FF2B5EF4-FFF2-40B4-BE49-F238E27FC236}">
                <a16:creationId xmlns:a16="http://schemas.microsoft.com/office/drawing/2014/main" id="{93705940-3043-FE43-8B85-A70B004E9969}"/>
              </a:ext>
            </a:extLst>
          </p:cNvPr>
          <p:cNvSpPr/>
          <p:nvPr/>
        </p:nvSpPr>
        <p:spPr>
          <a:xfrm>
            <a:off x="1483656" y="3645024"/>
            <a:ext cx="334759" cy="334759"/>
          </a:xfrm>
          <a:prstGeom prst="ellipse">
            <a:avLst/>
          </a:prstGeom>
          <a:noFill/>
          <a:ln w="508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16" name="グループ化 215">
            <a:extLst>
              <a:ext uri="{FF2B5EF4-FFF2-40B4-BE49-F238E27FC236}">
                <a16:creationId xmlns:a16="http://schemas.microsoft.com/office/drawing/2014/main" id="{16F55B07-0FA2-7D4F-B974-A8B777D95D2E}"/>
              </a:ext>
            </a:extLst>
          </p:cNvPr>
          <p:cNvGrpSpPr/>
          <p:nvPr/>
        </p:nvGrpSpPr>
        <p:grpSpPr>
          <a:xfrm>
            <a:off x="6951490" y="3650823"/>
            <a:ext cx="327349" cy="318985"/>
            <a:chOff x="1541565" y="102415"/>
            <a:chExt cx="384839" cy="375006"/>
          </a:xfrm>
        </p:grpSpPr>
        <p:cxnSp>
          <p:nvCxnSpPr>
            <p:cNvPr id="217" name="直線コネクタ 216">
              <a:extLst>
                <a:ext uri="{FF2B5EF4-FFF2-40B4-BE49-F238E27FC236}">
                  <a16:creationId xmlns:a16="http://schemas.microsoft.com/office/drawing/2014/main" id="{28C89A8C-B0C3-7A4B-85BF-8B173187AF5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51398" y="102415"/>
              <a:ext cx="375006" cy="375006"/>
            </a:xfrm>
            <a:prstGeom prst="line">
              <a:avLst/>
            </a:prstGeom>
            <a:ln w="539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直線コネクタ 217">
              <a:extLst>
                <a:ext uri="{FF2B5EF4-FFF2-40B4-BE49-F238E27FC236}">
                  <a16:creationId xmlns:a16="http://schemas.microsoft.com/office/drawing/2014/main" id="{8C9B8328-06E7-0F41-B70C-A3530E02E5E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541565" y="102415"/>
              <a:ext cx="383274" cy="371254"/>
            </a:xfrm>
            <a:prstGeom prst="line">
              <a:avLst/>
            </a:prstGeom>
            <a:ln w="539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9" name="グループ化 218">
            <a:extLst>
              <a:ext uri="{FF2B5EF4-FFF2-40B4-BE49-F238E27FC236}">
                <a16:creationId xmlns:a16="http://schemas.microsoft.com/office/drawing/2014/main" id="{127DF408-5D14-F948-A18C-414BD4E342CC}"/>
              </a:ext>
            </a:extLst>
          </p:cNvPr>
          <p:cNvGrpSpPr/>
          <p:nvPr/>
        </p:nvGrpSpPr>
        <p:grpSpPr>
          <a:xfrm>
            <a:off x="8031490" y="3650823"/>
            <a:ext cx="327349" cy="318985"/>
            <a:chOff x="1541565" y="102415"/>
            <a:chExt cx="384839" cy="375006"/>
          </a:xfrm>
        </p:grpSpPr>
        <p:cxnSp>
          <p:nvCxnSpPr>
            <p:cNvPr id="220" name="直線コネクタ 219">
              <a:extLst>
                <a:ext uri="{FF2B5EF4-FFF2-40B4-BE49-F238E27FC236}">
                  <a16:creationId xmlns:a16="http://schemas.microsoft.com/office/drawing/2014/main" id="{7AAF4B32-D850-4F43-9A01-6950BF59FE5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51398" y="102415"/>
              <a:ext cx="375006" cy="375006"/>
            </a:xfrm>
            <a:prstGeom prst="line">
              <a:avLst/>
            </a:prstGeom>
            <a:ln w="539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直線コネクタ 220">
              <a:extLst>
                <a:ext uri="{FF2B5EF4-FFF2-40B4-BE49-F238E27FC236}">
                  <a16:creationId xmlns:a16="http://schemas.microsoft.com/office/drawing/2014/main" id="{660C2034-18F6-514F-ADFF-5B5FD658EAC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541565" y="102415"/>
              <a:ext cx="383274" cy="371254"/>
            </a:xfrm>
            <a:prstGeom prst="line">
              <a:avLst/>
            </a:prstGeom>
            <a:ln w="539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3" name="円/楕円 222">
            <a:extLst>
              <a:ext uri="{FF2B5EF4-FFF2-40B4-BE49-F238E27FC236}">
                <a16:creationId xmlns:a16="http://schemas.microsoft.com/office/drawing/2014/main" id="{1E5C2346-D1FB-5545-A6DE-F8CD72002014}"/>
              </a:ext>
            </a:extLst>
          </p:cNvPr>
          <p:cNvSpPr/>
          <p:nvPr/>
        </p:nvSpPr>
        <p:spPr>
          <a:xfrm>
            <a:off x="3670220" y="5129601"/>
            <a:ext cx="334759" cy="334759"/>
          </a:xfrm>
          <a:prstGeom prst="ellipse">
            <a:avLst/>
          </a:prstGeom>
          <a:noFill/>
          <a:ln w="508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4" name="円/楕円 223">
            <a:extLst>
              <a:ext uri="{FF2B5EF4-FFF2-40B4-BE49-F238E27FC236}">
                <a16:creationId xmlns:a16="http://schemas.microsoft.com/office/drawing/2014/main" id="{1049A9CA-41CC-9A4B-B986-9D5D49B3C6C6}"/>
              </a:ext>
            </a:extLst>
          </p:cNvPr>
          <p:cNvSpPr/>
          <p:nvPr/>
        </p:nvSpPr>
        <p:spPr>
          <a:xfrm>
            <a:off x="2580784" y="5129601"/>
            <a:ext cx="334759" cy="334759"/>
          </a:xfrm>
          <a:prstGeom prst="ellipse">
            <a:avLst/>
          </a:prstGeom>
          <a:noFill/>
          <a:ln w="508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5" name="円/楕円 224">
            <a:extLst>
              <a:ext uri="{FF2B5EF4-FFF2-40B4-BE49-F238E27FC236}">
                <a16:creationId xmlns:a16="http://schemas.microsoft.com/office/drawing/2014/main" id="{BBA5B29B-B3D1-484F-8232-607D98B2F2B4}"/>
              </a:ext>
            </a:extLst>
          </p:cNvPr>
          <p:cNvSpPr/>
          <p:nvPr/>
        </p:nvSpPr>
        <p:spPr>
          <a:xfrm>
            <a:off x="4755490" y="5129601"/>
            <a:ext cx="334759" cy="334759"/>
          </a:xfrm>
          <a:prstGeom prst="ellipse">
            <a:avLst/>
          </a:prstGeom>
          <a:noFill/>
          <a:ln w="508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6" name="円/楕円 225">
            <a:extLst>
              <a:ext uri="{FF2B5EF4-FFF2-40B4-BE49-F238E27FC236}">
                <a16:creationId xmlns:a16="http://schemas.microsoft.com/office/drawing/2014/main" id="{F4B1AB01-8618-354B-8A67-1A19507673EB}"/>
              </a:ext>
            </a:extLst>
          </p:cNvPr>
          <p:cNvSpPr/>
          <p:nvPr/>
        </p:nvSpPr>
        <p:spPr>
          <a:xfrm>
            <a:off x="5860077" y="3650822"/>
            <a:ext cx="334759" cy="334759"/>
          </a:xfrm>
          <a:prstGeom prst="ellipse">
            <a:avLst/>
          </a:prstGeom>
          <a:noFill/>
          <a:ln w="508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29" name="グループ化 228">
            <a:extLst>
              <a:ext uri="{FF2B5EF4-FFF2-40B4-BE49-F238E27FC236}">
                <a16:creationId xmlns:a16="http://schemas.microsoft.com/office/drawing/2014/main" id="{01112DD9-581C-904F-9DDB-BA33B2A89ED9}"/>
              </a:ext>
            </a:extLst>
          </p:cNvPr>
          <p:cNvGrpSpPr/>
          <p:nvPr/>
        </p:nvGrpSpPr>
        <p:grpSpPr>
          <a:xfrm>
            <a:off x="8031490" y="5145375"/>
            <a:ext cx="327349" cy="318985"/>
            <a:chOff x="1541565" y="102415"/>
            <a:chExt cx="384839" cy="375006"/>
          </a:xfrm>
        </p:grpSpPr>
        <p:cxnSp>
          <p:nvCxnSpPr>
            <p:cNvPr id="249" name="直線コネクタ 248">
              <a:extLst>
                <a:ext uri="{FF2B5EF4-FFF2-40B4-BE49-F238E27FC236}">
                  <a16:creationId xmlns:a16="http://schemas.microsoft.com/office/drawing/2014/main" id="{4B40080D-2B97-794C-A8EB-97588B38AB3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51398" y="102415"/>
              <a:ext cx="375006" cy="375006"/>
            </a:xfrm>
            <a:prstGeom prst="line">
              <a:avLst/>
            </a:prstGeom>
            <a:ln w="539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直線コネクタ 249">
              <a:extLst>
                <a:ext uri="{FF2B5EF4-FFF2-40B4-BE49-F238E27FC236}">
                  <a16:creationId xmlns:a16="http://schemas.microsoft.com/office/drawing/2014/main" id="{D82460D4-340B-2B47-B3B9-1F4E6F8E186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541565" y="102415"/>
              <a:ext cx="383274" cy="371254"/>
            </a:xfrm>
            <a:prstGeom prst="line">
              <a:avLst/>
            </a:prstGeom>
            <a:ln w="539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グループ化 72">
            <a:extLst>
              <a:ext uri="{FF2B5EF4-FFF2-40B4-BE49-F238E27FC236}">
                <a16:creationId xmlns:a16="http://schemas.microsoft.com/office/drawing/2014/main" id="{C614CD8D-AB85-CA4D-9264-86690A8D42F2}"/>
              </a:ext>
            </a:extLst>
          </p:cNvPr>
          <p:cNvGrpSpPr/>
          <p:nvPr/>
        </p:nvGrpSpPr>
        <p:grpSpPr>
          <a:xfrm>
            <a:off x="11582843" y="1916832"/>
            <a:ext cx="800219" cy="623397"/>
            <a:chOff x="1771497" y="6155026"/>
            <a:chExt cx="800219" cy="623397"/>
          </a:xfrm>
        </p:grpSpPr>
        <p:sp>
          <p:nvSpPr>
            <p:cNvPr id="74" name="正方形/長方形 73">
              <a:extLst>
                <a:ext uri="{FF2B5EF4-FFF2-40B4-BE49-F238E27FC236}">
                  <a16:creationId xmlns:a16="http://schemas.microsoft.com/office/drawing/2014/main" id="{6E7B1CFB-0F85-4F45-AFD9-A3D3E8AACCDE}"/>
                </a:ext>
              </a:extLst>
            </p:cNvPr>
            <p:cNvSpPr/>
            <p:nvPr/>
          </p:nvSpPr>
          <p:spPr>
            <a:xfrm>
              <a:off x="1771497" y="6501424"/>
              <a:ext cx="800219" cy="276999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診療日</a:t>
              </a:r>
              <a:r>
                <a:rPr lang="en-US" altLang="ja-JP" sz="1200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※</a:t>
              </a:r>
              <a:endParaRPr lang="ja-JP" altLang="en-US" sz="12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75" name="星 5 74">
              <a:extLst>
                <a:ext uri="{FF2B5EF4-FFF2-40B4-BE49-F238E27FC236}">
                  <a16:creationId xmlns:a16="http://schemas.microsoft.com/office/drawing/2014/main" id="{C47762EF-8552-3D42-A05E-081817AA4876}"/>
                </a:ext>
              </a:extLst>
            </p:cNvPr>
            <p:cNvSpPr/>
            <p:nvPr/>
          </p:nvSpPr>
          <p:spPr>
            <a:xfrm>
              <a:off x="1999305" y="6155026"/>
              <a:ext cx="348655" cy="348655"/>
            </a:xfrm>
            <a:prstGeom prst="star5">
              <a:avLst>
                <a:gd name="adj" fmla="val 28422"/>
                <a:gd name="hf" fmla="val 105146"/>
                <a:gd name="vf" fmla="val 110557"/>
              </a:avLst>
            </a:prstGeom>
            <a:noFill/>
            <a:ln w="47625">
              <a:solidFill>
                <a:schemeClr val="tx1">
                  <a:lumMod val="50000"/>
                  <a:lumOff val="50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6" name="グループ化 75">
            <a:extLst>
              <a:ext uri="{FF2B5EF4-FFF2-40B4-BE49-F238E27FC236}">
                <a16:creationId xmlns:a16="http://schemas.microsoft.com/office/drawing/2014/main" id="{041E9FF4-7CD8-5D4B-846C-2D42E2EB2BA6}"/>
              </a:ext>
            </a:extLst>
          </p:cNvPr>
          <p:cNvGrpSpPr/>
          <p:nvPr/>
        </p:nvGrpSpPr>
        <p:grpSpPr>
          <a:xfrm>
            <a:off x="10669768" y="1928554"/>
            <a:ext cx="878767" cy="611675"/>
            <a:chOff x="1523627" y="219889"/>
            <a:chExt cx="878767" cy="611675"/>
          </a:xfrm>
        </p:grpSpPr>
        <p:sp>
          <p:nvSpPr>
            <p:cNvPr id="77" name="三角形 76">
              <a:extLst>
                <a:ext uri="{FF2B5EF4-FFF2-40B4-BE49-F238E27FC236}">
                  <a16:creationId xmlns:a16="http://schemas.microsoft.com/office/drawing/2014/main" id="{57B8720C-1839-B64A-A228-DA742DF8A05F}"/>
                </a:ext>
              </a:extLst>
            </p:cNvPr>
            <p:cNvSpPr/>
            <p:nvPr/>
          </p:nvSpPr>
          <p:spPr>
            <a:xfrm>
              <a:off x="1786875" y="219889"/>
              <a:ext cx="346362" cy="298588"/>
            </a:xfrm>
            <a:prstGeom prst="triangle">
              <a:avLst/>
            </a:prstGeom>
            <a:noFill/>
            <a:ln w="50800">
              <a:solidFill>
                <a:schemeClr val="tx1">
                  <a:lumMod val="50000"/>
                  <a:lumOff val="50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57B2F9"/>
                </a:solidFill>
              </a:endParaRPr>
            </a:p>
          </p:txBody>
        </p:sp>
        <p:sp>
          <p:nvSpPr>
            <p:cNvPr id="78" name="正方形/長方形 77">
              <a:extLst>
                <a:ext uri="{FF2B5EF4-FFF2-40B4-BE49-F238E27FC236}">
                  <a16:creationId xmlns:a16="http://schemas.microsoft.com/office/drawing/2014/main" id="{E4CB8FAB-1395-EF4A-9B63-802BC63663DB}"/>
                </a:ext>
              </a:extLst>
            </p:cNvPr>
            <p:cNvSpPr/>
            <p:nvPr/>
          </p:nvSpPr>
          <p:spPr>
            <a:xfrm>
              <a:off x="1523627" y="554565"/>
              <a:ext cx="878767" cy="276999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診療日</a:t>
              </a:r>
              <a:r>
                <a:rPr lang="en-US" altLang="ja-JP" sz="1200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※1</a:t>
              </a:r>
              <a:endParaRPr lang="ja-JP" altLang="en-US" sz="12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grpSp>
        <p:nvGrpSpPr>
          <p:cNvPr id="79" name="グループ化 78">
            <a:extLst>
              <a:ext uri="{FF2B5EF4-FFF2-40B4-BE49-F238E27FC236}">
                <a16:creationId xmlns:a16="http://schemas.microsoft.com/office/drawing/2014/main" id="{BEB6968F-395D-7D43-BB29-5F0C1E29E9A6}"/>
              </a:ext>
            </a:extLst>
          </p:cNvPr>
          <p:cNvGrpSpPr/>
          <p:nvPr/>
        </p:nvGrpSpPr>
        <p:grpSpPr>
          <a:xfrm>
            <a:off x="10729044" y="2939332"/>
            <a:ext cx="646331" cy="622609"/>
            <a:chOff x="367619" y="208955"/>
            <a:chExt cx="646331" cy="622609"/>
          </a:xfrm>
        </p:grpSpPr>
        <p:grpSp>
          <p:nvGrpSpPr>
            <p:cNvPr id="80" name="グループ化 79">
              <a:extLst>
                <a:ext uri="{FF2B5EF4-FFF2-40B4-BE49-F238E27FC236}">
                  <a16:creationId xmlns:a16="http://schemas.microsoft.com/office/drawing/2014/main" id="{D9D2661B-B1EE-8942-9CB1-7AE31348DEB9}"/>
                </a:ext>
              </a:extLst>
            </p:cNvPr>
            <p:cNvGrpSpPr/>
            <p:nvPr/>
          </p:nvGrpSpPr>
          <p:grpSpPr>
            <a:xfrm>
              <a:off x="527110" y="208955"/>
              <a:ext cx="327349" cy="318985"/>
              <a:chOff x="1541565" y="102415"/>
              <a:chExt cx="384839" cy="375006"/>
            </a:xfrm>
          </p:grpSpPr>
          <p:cxnSp>
            <p:nvCxnSpPr>
              <p:cNvPr id="82" name="直線コネクタ 81">
                <a:extLst>
                  <a:ext uri="{FF2B5EF4-FFF2-40B4-BE49-F238E27FC236}">
                    <a16:creationId xmlns:a16="http://schemas.microsoft.com/office/drawing/2014/main" id="{C69E5EDA-531B-2F47-8379-3581443194A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51398" y="102415"/>
                <a:ext cx="375006" cy="375006"/>
              </a:xfrm>
              <a:prstGeom prst="line">
                <a:avLst/>
              </a:prstGeom>
              <a:ln w="539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線コネクタ 82">
                <a:extLst>
                  <a:ext uri="{FF2B5EF4-FFF2-40B4-BE49-F238E27FC236}">
                    <a16:creationId xmlns:a16="http://schemas.microsoft.com/office/drawing/2014/main" id="{22B8B789-BE86-714A-AE51-CE55AE82E10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541565" y="102415"/>
                <a:ext cx="383274" cy="371254"/>
              </a:xfrm>
              <a:prstGeom prst="line">
                <a:avLst/>
              </a:prstGeom>
              <a:ln w="539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1" name="正方形/長方形 80">
              <a:extLst>
                <a:ext uri="{FF2B5EF4-FFF2-40B4-BE49-F238E27FC236}">
                  <a16:creationId xmlns:a16="http://schemas.microsoft.com/office/drawing/2014/main" id="{2D61CCE7-CCA4-CE40-AAAB-52D1BBDB89DF}"/>
                </a:ext>
              </a:extLst>
            </p:cNvPr>
            <p:cNvSpPr/>
            <p:nvPr/>
          </p:nvSpPr>
          <p:spPr>
            <a:xfrm>
              <a:off x="367619" y="554565"/>
              <a:ext cx="646331" cy="276999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休診日</a:t>
              </a:r>
              <a:endParaRPr lang="ja-JP" altLang="en-US" sz="12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grpSp>
        <p:nvGrpSpPr>
          <p:cNvPr id="84" name="グループ化 83">
            <a:extLst>
              <a:ext uri="{FF2B5EF4-FFF2-40B4-BE49-F238E27FC236}">
                <a16:creationId xmlns:a16="http://schemas.microsoft.com/office/drawing/2014/main" id="{94D7A423-6680-D449-98F2-F115AB6CCC20}"/>
              </a:ext>
            </a:extLst>
          </p:cNvPr>
          <p:cNvGrpSpPr/>
          <p:nvPr/>
        </p:nvGrpSpPr>
        <p:grpSpPr>
          <a:xfrm>
            <a:off x="9968778" y="1929089"/>
            <a:ext cx="646331" cy="630229"/>
            <a:chOff x="999985" y="201335"/>
            <a:chExt cx="646331" cy="630229"/>
          </a:xfrm>
        </p:grpSpPr>
        <p:sp>
          <p:nvSpPr>
            <p:cNvPr id="85" name="円/楕円 84">
              <a:extLst>
                <a:ext uri="{FF2B5EF4-FFF2-40B4-BE49-F238E27FC236}">
                  <a16:creationId xmlns:a16="http://schemas.microsoft.com/office/drawing/2014/main" id="{6900CAA4-C688-2044-B21D-C9EAB7896B82}"/>
                </a:ext>
              </a:extLst>
            </p:cNvPr>
            <p:cNvSpPr/>
            <p:nvPr/>
          </p:nvSpPr>
          <p:spPr>
            <a:xfrm>
              <a:off x="1155771" y="201335"/>
              <a:ext cx="334759" cy="334759"/>
            </a:xfrm>
            <a:prstGeom prst="ellipse">
              <a:avLst/>
            </a:prstGeom>
            <a:noFill/>
            <a:ln w="508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" name="正方形/長方形 85">
              <a:extLst>
                <a:ext uri="{FF2B5EF4-FFF2-40B4-BE49-F238E27FC236}">
                  <a16:creationId xmlns:a16="http://schemas.microsoft.com/office/drawing/2014/main" id="{B237C0EC-74E5-194D-9B9D-90DD7F1495C0}"/>
                </a:ext>
              </a:extLst>
            </p:cNvPr>
            <p:cNvSpPr/>
            <p:nvPr/>
          </p:nvSpPr>
          <p:spPr>
            <a:xfrm>
              <a:off x="999985" y="554565"/>
              <a:ext cx="646331" cy="276999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診療日</a:t>
              </a:r>
              <a:endParaRPr lang="ja-JP" altLang="en-US" sz="12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grpSp>
        <p:nvGrpSpPr>
          <p:cNvPr id="87" name="グループ化 86">
            <a:extLst>
              <a:ext uri="{FF2B5EF4-FFF2-40B4-BE49-F238E27FC236}">
                <a16:creationId xmlns:a16="http://schemas.microsoft.com/office/drawing/2014/main" id="{132DB0C5-2499-1646-9CCE-B4A34A15401E}"/>
              </a:ext>
            </a:extLst>
          </p:cNvPr>
          <p:cNvGrpSpPr/>
          <p:nvPr/>
        </p:nvGrpSpPr>
        <p:grpSpPr>
          <a:xfrm>
            <a:off x="9968778" y="2931712"/>
            <a:ext cx="646331" cy="630229"/>
            <a:chOff x="999985" y="201335"/>
            <a:chExt cx="646331" cy="630229"/>
          </a:xfrm>
        </p:grpSpPr>
        <p:sp>
          <p:nvSpPr>
            <p:cNvPr id="88" name="円/楕円 87">
              <a:extLst>
                <a:ext uri="{FF2B5EF4-FFF2-40B4-BE49-F238E27FC236}">
                  <a16:creationId xmlns:a16="http://schemas.microsoft.com/office/drawing/2014/main" id="{B1226560-476F-3F42-8B65-4828B3F70174}"/>
                </a:ext>
              </a:extLst>
            </p:cNvPr>
            <p:cNvSpPr/>
            <p:nvPr/>
          </p:nvSpPr>
          <p:spPr>
            <a:xfrm>
              <a:off x="1155771" y="201335"/>
              <a:ext cx="334759" cy="334759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508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" name="正方形/長方形 88">
              <a:extLst>
                <a:ext uri="{FF2B5EF4-FFF2-40B4-BE49-F238E27FC236}">
                  <a16:creationId xmlns:a16="http://schemas.microsoft.com/office/drawing/2014/main" id="{4C277B7B-22CA-CF40-9FA5-207A42B64888}"/>
                </a:ext>
              </a:extLst>
            </p:cNvPr>
            <p:cNvSpPr/>
            <p:nvPr/>
          </p:nvSpPr>
          <p:spPr>
            <a:xfrm>
              <a:off x="999985" y="554565"/>
              <a:ext cx="646331" cy="276999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診療日</a:t>
              </a:r>
              <a:endParaRPr lang="ja-JP" altLang="en-US" sz="12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1B1B3B99-9605-7707-B5C7-4D031E3597CA}"/>
              </a:ext>
            </a:extLst>
          </p:cNvPr>
          <p:cNvGrpSpPr/>
          <p:nvPr/>
        </p:nvGrpSpPr>
        <p:grpSpPr>
          <a:xfrm>
            <a:off x="5698765" y="5136624"/>
            <a:ext cx="646331" cy="622609"/>
            <a:chOff x="367619" y="208955"/>
            <a:chExt cx="646331" cy="622609"/>
          </a:xfrm>
        </p:grpSpPr>
        <p:grpSp>
          <p:nvGrpSpPr>
            <p:cNvPr id="57" name="グループ化 56">
              <a:extLst>
                <a:ext uri="{FF2B5EF4-FFF2-40B4-BE49-F238E27FC236}">
                  <a16:creationId xmlns:a16="http://schemas.microsoft.com/office/drawing/2014/main" id="{EE42DF4A-EA11-7B4D-53C4-6C5F14C5E42B}"/>
                </a:ext>
              </a:extLst>
            </p:cNvPr>
            <p:cNvGrpSpPr/>
            <p:nvPr/>
          </p:nvGrpSpPr>
          <p:grpSpPr>
            <a:xfrm>
              <a:off x="527110" y="208955"/>
              <a:ext cx="327349" cy="318985"/>
              <a:chOff x="1541565" y="102415"/>
              <a:chExt cx="384839" cy="375006"/>
            </a:xfrm>
          </p:grpSpPr>
          <p:cxnSp>
            <p:nvCxnSpPr>
              <p:cNvPr id="59" name="直線コネクタ 58">
                <a:extLst>
                  <a:ext uri="{FF2B5EF4-FFF2-40B4-BE49-F238E27FC236}">
                    <a16:creationId xmlns:a16="http://schemas.microsoft.com/office/drawing/2014/main" id="{02FCB911-EEDD-14C6-2E80-754C9DF6F17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51398" y="102415"/>
                <a:ext cx="375006" cy="375006"/>
              </a:xfrm>
              <a:prstGeom prst="line">
                <a:avLst/>
              </a:prstGeom>
              <a:ln w="539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線コネクタ 59">
                <a:extLst>
                  <a:ext uri="{FF2B5EF4-FFF2-40B4-BE49-F238E27FC236}">
                    <a16:creationId xmlns:a16="http://schemas.microsoft.com/office/drawing/2014/main" id="{6564AE9A-1395-11EE-058F-E05DBD3AF99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541565" y="102415"/>
                <a:ext cx="383274" cy="371254"/>
              </a:xfrm>
              <a:prstGeom prst="line">
                <a:avLst/>
              </a:prstGeom>
              <a:ln w="539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8" name="正方形/長方形 57">
              <a:extLst>
                <a:ext uri="{FF2B5EF4-FFF2-40B4-BE49-F238E27FC236}">
                  <a16:creationId xmlns:a16="http://schemas.microsoft.com/office/drawing/2014/main" id="{248DD0D1-794D-A606-6D47-C60DF87AF595}"/>
                </a:ext>
              </a:extLst>
            </p:cNvPr>
            <p:cNvSpPr/>
            <p:nvPr/>
          </p:nvSpPr>
          <p:spPr>
            <a:xfrm>
              <a:off x="367619" y="554565"/>
              <a:ext cx="646331" cy="276999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休診日</a:t>
              </a:r>
              <a:endParaRPr lang="ja-JP" altLang="en-US" sz="12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61" name="円/楕円 257">
            <a:extLst>
              <a:ext uri="{FF2B5EF4-FFF2-40B4-BE49-F238E27FC236}">
                <a16:creationId xmlns:a16="http://schemas.microsoft.com/office/drawing/2014/main" id="{916ECBE9-1115-7E6A-6057-0848136E19F3}"/>
              </a:ext>
            </a:extLst>
          </p:cNvPr>
          <p:cNvSpPr/>
          <p:nvPr/>
        </p:nvSpPr>
        <p:spPr>
          <a:xfrm>
            <a:off x="2565366" y="3645024"/>
            <a:ext cx="334759" cy="334759"/>
          </a:xfrm>
          <a:prstGeom prst="ellipse">
            <a:avLst/>
          </a:prstGeom>
          <a:noFill/>
          <a:ln w="508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円/楕円 257">
            <a:extLst>
              <a:ext uri="{FF2B5EF4-FFF2-40B4-BE49-F238E27FC236}">
                <a16:creationId xmlns:a16="http://schemas.microsoft.com/office/drawing/2014/main" id="{DD0424DA-6F6D-DE68-B901-0C81D00C2C1C}"/>
              </a:ext>
            </a:extLst>
          </p:cNvPr>
          <p:cNvSpPr/>
          <p:nvPr/>
        </p:nvSpPr>
        <p:spPr>
          <a:xfrm>
            <a:off x="3680002" y="3645024"/>
            <a:ext cx="334759" cy="334759"/>
          </a:xfrm>
          <a:prstGeom prst="ellipse">
            <a:avLst/>
          </a:prstGeom>
          <a:noFill/>
          <a:ln w="508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円/楕円 257">
            <a:extLst>
              <a:ext uri="{FF2B5EF4-FFF2-40B4-BE49-F238E27FC236}">
                <a16:creationId xmlns:a16="http://schemas.microsoft.com/office/drawing/2014/main" id="{8D2688C9-DC2B-9AF0-066B-16AE580813CE}"/>
              </a:ext>
            </a:extLst>
          </p:cNvPr>
          <p:cNvSpPr/>
          <p:nvPr/>
        </p:nvSpPr>
        <p:spPr>
          <a:xfrm>
            <a:off x="4788290" y="3650823"/>
            <a:ext cx="334759" cy="334759"/>
          </a:xfrm>
          <a:prstGeom prst="ellipse">
            <a:avLst/>
          </a:prstGeom>
          <a:noFill/>
          <a:ln w="508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4" name="グループ化 63">
            <a:extLst>
              <a:ext uri="{FF2B5EF4-FFF2-40B4-BE49-F238E27FC236}">
                <a16:creationId xmlns:a16="http://schemas.microsoft.com/office/drawing/2014/main" id="{3624EB3A-DE22-2384-D4B3-47A06D32997A}"/>
              </a:ext>
            </a:extLst>
          </p:cNvPr>
          <p:cNvGrpSpPr/>
          <p:nvPr/>
        </p:nvGrpSpPr>
        <p:grpSpPr>
          <a:xfrm>
            <a:off x="1327869" y="5118750"/>
            <a:ext cx="646331" cy="622609"/>
            <a:chOff x="367619" y="208955"/>
            <a:chExt cx="646331" cy="622609"/>
          </a:xfrm>
        </p:grpSpPr>
        <p:grpSp>
          <p:nvGrpSpPr>
            <p:cNvPr id="65" name="グループ化 64">
              <a:extLst>
                <a:ext uri="{FF2B5EF4-FFF2-40B4-BE49-F238E27FC236}">
                  <a16:creationId xmlns:a16="http://schemas.microsoft.com/office/drawing/2014/main" id="{C71159C8-BE5F-AA62-2259-85FF81F60DCB}"/>
                </a:ext>
              </a:extLst>
            </p:cNvPr>
            <p:cNvGrpSpPr/>
            <p:nvPr/>
          </p:nvGrpSpPr>
          <p:grpSpPr>
            <a:xfrm>
              <a:off x="527110" y="208955"/>
              <a:ext cx="327349" cy="318985"/>
              <a:chOff x="1541565" y="102415"/>
              <a:chExt cx="384839" cy="375006"/>
            </a:xfrm>
          </p:grpSpPr>
          <p:cxnSp>
            <p:nvCxnSpPr>
              <p:cNvPr id="67" name="直線コネクタ 66">
                <a:extLst>
                  <a:ext uri="{FF2B5EF4-FFF2-40B4-BE49-F238E27FC236}">
                    <a16:creationId xmlns:a16="http://schemas.microsoft.com/office/drawing/2014/main" id="{E0B2A237-3679-AC0B-E884-48C7FF90373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51398" y="102415"/>
                <a:ext cx="375006" cy="375006"/>
              </a:xfrm>
              <a:prstGeom prst="line">
                <a:avLst/>
              </a:prstGeom>
              <a:ln w="539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線コネクタ 67">
                <a:extLst>
                  <a:ext uri="{FF2B5EF4-FFF2-40B4-BE49-F238E27FC236}">
                    <a16:creationId xmlns:a16="http://schemas.microsoft.com/office/drawing/2014/main" id="{BBBBF9DE-458D-787C-96FB-143647D380F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541565" y="102415"/>
                <a:ext cx="383274" cy="371254"/>
              </a:xfrm>
              <a:prstGeom prst="line">
                <a:avLst/>
              </a:prstGeom>
              <a:ln w="539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6" name="正方形/長方形 65">
              <a:extLst>
                <a:ext uri="{FF2B5EF4-FFF2-40B4-BE49-F238E27FC236}">
                  <a16:creationId xmlns:a16="http://schemas.microsoft.com/office/drawing/2014/main" id="{B54B1332-ED9C-F83C-12DD-4FDCD8CCF1C7}"/>
                </a:ext>
              </a:extLst>
            </p:cNvPr>
            <p:cNvSpPr/>
            <p:nvPr/>
          </p:nvSpPr>
          <p:spPr>
            <a:xfrm>
              <a:off x="367619" y="554565"/>
              <a:ext cx="646331" cy="276999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休診日</a:t>
              </a:r>
              <a:endParaRPr lang="ja-JP" altLang="en-US" sz="12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grpSp>
        <p:nvGrpSpPr>
          <p:cNvPr id="69" name="グループ化 68">
            <a:extLst>
              <a:ext uri="{FF2B5EF4-FFF2-40B4-BE49-F238E27FC236}">
                <a16:creationId xmlns:a16="http://schemas.microsoft.com/office/drawing/2014/main" id="{01C85978-C838-F741-26AC-E98F48D64BFE}"/>
              </a:ext>
            </a:extLst>
          </p:cNvPr>
          <p:cNvGrpSpPr/>
          <p:nvPr/>
        </p:nvGrpSpPr>
        <p:grpSpPr>
          <a:xfrm>
            <a:off x="6945249" y="5128944"/>
            <a:ext cx="327349" cy="318985"/>
            <a:chOff x="1541565" y="102415"/>
            <a:chExt cx="384839" cy="375006"/>
          </a:xfrm>
        </p:grpSpPr>
        <p:cxnSp>
          <p:nvCxnSpPr>
            <p:cNvPr id="70" name="直線コネクタ 69">
              <a:extLst>
                <a:ext uri="{FF2B5EF4-FFF2-40B4-BE49-F238E27FC236}">
                  <a16:creationId xmlns:a16="http://schemas.microsoft.com/office/drawing/2014/main" id="{29200A9E-D4FF-94EA-32E1-F88B0B8BF95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51398" y="102415"/>
              <a:ext cx="375006" cy="375006"/>
            </a:xfrm>
            <a:prstGeom prst="line">
              <a:avLst/>
            </a:prstGeom>
            <a:ln w="539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>
              <a:extLst>
                <a:ext uri="{FF2B5EF4-FFF2-40B4-BE49-F238E27FC236}">
                  <a16:creationId xmlns:a16="http://schemas.microsoft.com/office/drawing/2014/main" id="{84A2ADFF-066B-DB5B-5A4B-B0E191BEBF6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541565" y="102415"/>
              <a:ext cx="383274" cy="371254"/>
            </a:xfrm>
            <a:prstGeom prst="line">
              <a:avLst/>
            </a:prstGeom>
            <a:ln w="539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61157C6-5C68-6370-0BF2-E598479FA17F}"/>
              </a:ext>
            </a:extLst>
          </p:cNvPr>
          <p:cNvSpPr txBox="1"/>
          <p:nvPr/>
        </p:nvSpPr>
        <p:spPr>
          <a:xfrm>
            <a:off x="3526190" y="6043729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やすむろ在宅クリニック</a:t>
            </a:r>
          </a:p>
        </p:txBody>
      </p:sp>
    </p:spTree>
    <p:extLst>
      <p:ext uri="{BB962C8B-B14F-4D97-AF65-F5344CB8AC3E}">
        <p14:creationId xmlns:p14="http://schemas.microsoft.com/office/powerpoint/2010/main" val="3729429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222</TotalTime>
  <Words>67</Words>
  <Application>Microsoft Office PowerPoint</Application>
  <PresentationFormat>A4 210 x 297 mm</PresentationFormat>
  <Paragraphs>37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A-OTF Futo Go B101 Pr5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まる 名古屋</dc:creator>
  <cp:lastModifiedBy>yasumuro-hc1</cp:lastModifiedBy>
  <cp:revision>95</cp:revision>
  <cp:lastPrinted>2020-09-15T07:05:39Z</cp:lastPrinted>
  <dcterms:created xsi:type="dcterms:W3CDTF">2020-04-23T05:34:47Z</dcterms:created>
  <dcterms:modified xsi:type="dcterms:W3CDTF">2024-07-18T00:58:22Z</dcterms:modified>
</cp:coreProperties>
</file>